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1138" r:id="rId2"/>
    <p:sldId id="151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7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8AB8C-382D-4491-AA80-3AE0E7556B17}" type="datetimeFigureOut">
              <a:rPr lang="zh-CN" altLang="en-US" smtClean="0"/>
              <a:t>2021/12/8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9E82A-BBEA-4159-9EE0-10E5DBC637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21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536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9176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402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32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18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27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254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14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86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293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343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63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5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BB92A-3ED1-4516-8A99-085F3C142AC6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71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3047"/>
                </a:solidFill>
                <a:latin typeface="等线" panose="02010600030101010101" pitchFamily="2" charset="-122"/>
                <a:ea typeface="等线" panose="02010600030101010101" pitchFamily="2" charset="-122"/>
                <a:cs typeface="DengXian" charset="-122"/>
              </a:rPr>
              <a:t>个人介绍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1BAE407B-AD71-8344-92CA-FF4A5E535BA7}"/>
              </a:ext>
            </a:extLst>
          </p:cNvPr>
          <p:cNvCxnSpPr>
            <a:cxnSpLocks/>
          </p:cNvCxnSpPr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6">
            <a:extLst>
              <a:ext uri="{FF2B5EF4-FFF2-40B4-BE49-F238E27FC236}">
                <a16:creationId xmlns:a16="http://schemas.microsoft.com/office/drawing/2014/main" id="{B9899BDD-A617-5B4A-9FE4-3851ED97D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207" y="0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8DB0626-817B-4E53-ACA8-77F56C7D147F}"/>
              </a:ext>
            </a:extLst>
          </p:cNvPr>
          <p:cNvSpPr txBox="1"/>
          <p:nvPr/>
        </p:nvSpPr>
        <p:spPr>
          <a:xfrm>
            <a:off x="4833689" y="4242531"/>
            <a:ext cx="2524619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李子南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12011517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计算机科学与工程系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39DCA9-C152-0D43-89CF-7F6B2819F9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42243" y="1873462"/>
            <a:ext cx="2707508" cy="20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3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DengXian" charset="-122"/>
                <a:ea typeface="DengXian" charset="-122"/>
                <a:cs typeface="DengXian" charset="-122"/>
              </a:rPr>
              <a:t>Homework 8: Prove the derivative formula (in yellow box) of Sigmoid and </a:t>
            </a:r>
            <a:r>
              <a:rPr kumimoji="1" lang="en-US" altLang="zh-CN" dirty="0" err="1">
                <a:solidFill>
                  <a:srgbClr val="FF0000"/>
                </a:solidFill>
                <a:latin typeface="DengXian" charset="-122"/>
                <a:ea typeface="DengXian" charset="-122"/>
                <a:cs typeface="DengXian" charset="-122"/>
              </a:rPr>
              <a:t>ReLU</a:t>
            </a:r>
            <a:r>
              <a:rPr kumimoji="1" lang="en-US" altLang="zh-CN" dirty="0">
                <a:solidFill>
                  <a:srgbClr val="FF0000"/>
                </a:solidFill>
                <a:latin typeface="DengXian" charset="-122"/>
                <a:ea typeface="DengXian" charset="-122"/>
                <a:cs typeface="DengXian" charset="-122"/>
              </a:rPr>
              <a:t> Transfer Functions</a:t>
            </a:r>
            <a:endParaRPr kumimoji="1" lang="zh-CN" altLang="en-US" dirty="0">
              <a:solidFill>
                <a:srgbClr val="FF0000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pic>
        <p:nvPicPr>
          <p:cNvPr id="5" name="图片 16">
            <a:extLst>
              <a:ext uri="{FF2B5EF4-FFF2-40B4-BE49-F238E27FC236}">
                <a16:creationId xmlns:a16="http://schemas.microsoft.com/office/drawing/2014/main" id="{8A8BA0F2-D90E-400D-8A88-BDFA928C8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1718" y="1"/>
            <a:ext cx="462793" cy="22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C373ED5-4B26-8E4C-B3C5-4D8618C4F9F3}"/>
              </a:ext>
            </a:extLst>
          </p:cNvPr>
          <p:cNvCxnSpPr>
            <a:cxnSpLocks/>
          </p:cNvCxnSpPr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表格, 信件&#10;&#10;描述已自动生成">
            <a:extLst>
              <a:ext uri="{FF2B5EF4-FFF2-40B4-BE49-F238E27FC236}">
                <a16:creationId xmlns:a16="http://schemas.microsoft.com/office/drawing/2014/main" id="{D53DB871-AF1C-0244-AC9F-D02B79C6CC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173" y="1660658"/>
            <a:ext cx="9019653" cy="470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116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</Words>
  <Application>Microsoft Macintosh PowerPoint</Application>
  <PresentationFormat>宽屏</PresentationFormat>
  <Paragraphs>7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DengXian</vt:lpstr>
      <vt:lpstr>DengXian</vt:lpstr>
      <vt:lpstr>微软雅黑</vt:lpstr>
      <vt:lpstr>Arial</vt:lpstr>
      <vt:lpstr>Calibri</vt:lpstr>
      <vt:lpstr>Calibri Light</vt:lpstr>
      <vt:lpstr>Office Theme</vt:lpstr>
      <vt:lpstr>个人介绍</vt:lpstr>
      <vt:lpstr>Homework 8: Prove the derivative formula (in yellow box) of Sigmoid and ReLU Transfer Functions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01 (PPT) – By Next Wednesday</dc:title>
  <dc:creator>Zhang debo</dc:creator>
  <cp:lastModifiedBy>李 子南</cp:lastModifiedBy>
  <cp:revision>7</cp:revision>
  <dcterms:created xsi:type="dcterms:W3CDTF">2021-09-10T08:47:50Z</dcterms:created>
  <dcterms:modified xsi:type="dcterms:W3CDTF">2021-12-08T07:37:01Z</dcterms:modified>
</cp:coreProperties>
</file>

<file path=docProps/thumbnail.jpeg>
</file>